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2CB40-835D-456F-B74C-F20C136DDEFE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6539A5-B49C-4851-AA8B-A7826A0AF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2CB40-835D-456F-B74C-F20C136DDEFE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539A5-B49C-4851-AA8B-A7826A0AF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2CB40-835D-456F-B74C-F20C136DDEFE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539A5-B49C-4851-AA8B-A7826A0AF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2CB40-835D-456F-B74C-F20C136DDEFE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6539A5-B49C-4851-AA8B-A7826A0AF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2CB40-835D-456F-B74C-F20C136DDEFE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539A5-B49C-4851-AA8B-A7826A0AFE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2CB40-835D-456F-B74C-F20C136DDEFE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539A5-B49C-4851-AA8B-A7826A0AF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2CB40-835D-456F-B74C-F20C136DDEFE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C6539A5-B49C-4851-AA8B-A7826A0AFE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2CB40-835D-456F-B74C-F20C136DDEFE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539A5-B49C-4851-AA8B-A7826A0AF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2CB40-835D-456F-B74C-F20C136DDEFE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539A5-B49C-4851-AA8B-A7826A0AF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2CB40-835D-456F-B74C-F20C136DDEFE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539A5-B49C-4851-AA8B-A7826A0AF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2CB40-835D-456F-B74C-F20C136DDEFE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539A5-B49C-4851-AA8B-A7826A0AFE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362CB40-835D-456F-B74C-F20C136DDEFE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C6539A5-B49C-4851-AA8B-A7826A0AFE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85728"/>
            <a:ext cx="2886068" cy="65563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Слайд №13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714488"/>
            <a:ext cx="557194" cy="3709998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e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d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n </a:t>
            </a:r>
          </a:p>
          <a:p>
            <a:r>
              <a:rPr lang="en-US" dirty="0">
                <a:solidFill>
                  <a:schemeClr val="tx1"/>
                </a:solidFill>
              </a:rPr>
              <a:t>g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43174" y="214290"/>
            <a:ext cx="557216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Match the answers to the questions </a:t>
            </a:r>
          </a:p>
          <a:p>
            <a:r>
              <a:rPr lang="en-US" sz="2800" dirty="0" smtClean="0"/>
              <a:t>(Group work)</a:t>
            </a:r>
          </a:p>
          <a:p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357290" y="1500174"/>
          <a:ext cx="1533378" cy="1308295"/>
        </p:xfrm>
        <a:graphic>
          <a:graphicData uri="http://schemas.openxmlformats.org/drawingml/2006/table">
            <a:tbl>
              <a:tblPr/>
              <a:tblGrid>
                <a:gridCol w="1533378"/>
              </a:tblGrid>
              <a:tr h="13082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latin typeface="SchoolBookC"/>
                        <a:ea typeface="Calibri"/>
                        <a:cs typeface="SchoolBookC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err="1" smtClean="0">
                          <a:latin typeface="SchoolBookC"/>
                          <a:ea typeface="Calibri"/>
                          <a:cs typeface="SchoolBookC"/>
                        </a:rPr>
                        <a:t>Is</a:t>
                      </a:r>
                      <a:r>
                        <a:rPr lang="uk-UA" sz="2000" dirty="0" smtClean="0">
                          <a:latin typeface="SchoolBookC"/>
                          <a:ea typeface="Calibri"/>
                          <a:cs typeface="SchoolBookC"/>
                        </a:rPr>
                        <a:t> </a:t>
                      </a: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Ted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 </a:t>
                      </a: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six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?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071802" y="2071678"/>
          <a:ext cx="1786597" cy="1350498"/>
        </p:xfrm>
        <a:graphic>
          <a:graphicData uri="http://schemas.openxmlformats.org/drawingml/2006/table">
            <a:tbl>
              <a:tblPr/>
              <a:tblGrid>
                <a:gridCol w="1786597"/>
              </a:tblGrid>
              <a:tr h="13504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No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, </a:t>
                      </a: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it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 </a:t>
                      </a: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is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 </a:t>
                      </a: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not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 </a:t>
                      </a: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her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present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214942" y="1285860"/>
          <a:ext cx="1786597" cy="1447873"/>
        </p:xfrm>
        <a:graphic>
          <a:graphicData uri="http://schemas.openxmlformats.org/drawingml/2006/table">
            <a:tbl>
              <a:tblPr/>
              <a:tblGrid>
                <a:gridCol w="1786597"/>
              </a:tblGrid>
              <a:tr h="14478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latin typeface="SchoolBookC"/>
                        <a:ea typeface="Calibri"/>
                        <a:cs typeface="SchoolBookC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err="1" smtClean="0">
                          <a:latin typeface="SchoolBookC"/>
                          <a:ea typeface="Calibri"/>
                          <a:cs typeface="SchoolBookC"/>
                        </a:rPr>
                        <a:t>Yes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, </a:t>
                      </a: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it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 </a:t>
                      </a: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is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 </a:t>
                      </a: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his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present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214414" y="3571876"/>
          <a:ext cx="1617785" cy="1491175"/>
        </p:xfrm>
        <a:graphic>
          <a:graphicData uri="http://schemas.openxmlformats.org/drawingml/2006/table">
            <a:tbl>
              <a:tblPr/>
              <a:tblGrid>
                <a:gridCol w="1617785"/>
              </a:tblGrid>
              <a:tr h="14911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err="1" smtClean="0">
                          <a:latin typeface="SchoolBookC"/>
                          <a:ea typeface="Calibri"/>
                          <a:cs typeface="SchoolBookC"/>
                        </a:rPr>
                        <a:t>Is</a:t>
                      </a:r>
                      <a:r>
                        <a:rPr lang="uk-UA" sz="2000" dirty="0" smtClean="0">
                          <a:latin typeface="SchoolBookC"/>
                          <a:ea typeface="Calibri"/>
                          <a:cs typeface="SchoolBookC"/>
                        </a:rPr>
                        <a:t> </a:t>
                      </a: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this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 </a:t>
                      </a: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Nick’s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present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?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643438" y="3571876"/>
          <a:ext cx="1575582" cy="1445892"/>
        </p:xfrm>
        <a:graphic>
          <a:graphicData uri="http://schemas.openxmlformats.org/drawingml/2006/table">
            <a:tbl>
              <a:tblPr/>
              <a:tblGrid>
                <a:gridCol w="1575582"/>
              </a:tblGrid>
              <a:tr h="14458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Is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 </a:t>
                      </a: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this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 </a:t>
                      </a: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Ann’s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present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?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7000892" y="3000372"/>
          <a:ext cx="1814733" cy="1434905"/>
        </p:xfrm>
        <a:graphic>
          <a:graphicData uri="http://schemas.openxmlformats.org/drawingml/2006/table">
            <a:tbl>
              <a:tblPr/>
              <a:tblGrid>
                <a:gridCol w="1814733"/>
              </a:tblGrid>
              <a:tr h="14349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latin typeface="SchoolBookC"/>
                        <a:ea typeface="Calibri"/>
                        <a:cs typeface="SchoolBookC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err="1" smtClean="0">
                          <a:latin typeface="SchoolBookC"/>
                          <a:ea typeface="Calibri"/>
                          <a:cs typeface="SchoolBookC"/>
                        </a:rPr>
                        <a:t>Yes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, </a:t>
                      </a: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she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 </a:t>
                      </a: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is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143240" y="5214950"/>
          <a:ext cx="1643074" cy="1331159"/>
        </p:xfrm>
        <a:graphic>
          <a:graphicData uri="http://schemas.openxmlformats.org/drawingml/2006/table">
            <a:tbl>
              <a:tblPr/>
              <a:tblGrid>
                <a:gridCol w="1643074"/>
              </a:tblGrid>
              <a:tr h="13311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latin typeface="SchoolBookC"/>
                        <a:ea typeface="Calibri"/>
                        <a:cs typeface="SchoolBookC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err="1" smtClean="0">
                          <a:latin typeface="SchoolBookC"/>
                          <a:ea typeface="Calibri"/>
                          <a:cs typeface="SchoolBookC"/>
                        </a:rPr>
                        <a:t>No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, </a:t>
                      </a: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he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 </a:t>
                      </a: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is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 </a:t>
                      </a: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not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6794695" y="5134708"/>
          <a:ext cx="1547447" cy="1434904"/>
        </p:xfrm>
        <a:graphic>
          <a:graphicData uri="http://schemas.openxmlformats.org/drawingml/2006/table">
            <a:tbl>
              <a:tblPr/>
              <a:tblGrid>
                <a:gridCol w="1547447"/>
              </a:tblGrid>
              <a:tr h="14349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latin typeface="SchoolBookC"/>
                        <a:ea typeface="Calibri"/>
                        <a:cs typeface="SchoolBookC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err="1" smtClean="0">
                          <a:latin typeface="SchoolBookC"/>
                          <a:ea typeface="Calibri"/>
                          <a:cs typeface="SchoolBookC"/>
                        </a:rPr>
                        <a:t>Is</a:t>
                      </a:r>
                      <a:r>
                        <a:rPr lang="uk-UA" sz="2000" dirty="0" smtClean="0">
                          <a:latin typeface="SchoolBookC"/>
                          <a:ea typeface="Calibri"/>
                          <a:cs typeface="SchoolBookC"/>
                        </a:rPr>
                        <a:t> </a:t>
                      </a: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Kate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 </a:t>
                      </a:r>
                      <a:r>
                        <a:rPr lang="uk-UA" sz="2000" dirty="0" err="1">
                          <a:latin typeface="SchoolBookC"/>
                          <a:ea typeface="Calibri"/>
                          <a:cs typeface="SchoolBookC"/>
                        </a:rPr>
                        <a:t>seven</a:t>
                      </a:r>
                      <a:r>
                        <a:rPr lang="uk-UA" sz="2000" dirty="0">
                          <a:latin typeface="SchoolBookC"/>
                          <a:ea typeface="Calibri"/>
                          <a:cs typeface="SchoolBookC"/>
                        </a:rPr>
                        <a:t>?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5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30</TotalTime>
  <Words>65</Words>
  <Application>Microsoft Office PowerPoint</Application>
  <PresentationFormat>Экран 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Трек</vt:lpstr>
      <vt:lpstr>Слайд №13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№13</dc:title>
  <dc:creator>Тамара</dc:creator>
  <cp:lastModifiedBy>Тамара</cp:lastModifiedBy>
  <cp:revision>7</cp:revision>
  <dcterms:created xsi:type="dcterms:W3CDTF">2014-02-20T09:24:54Z</dcterms:created>
  <dcterms:modified xsi:type="dcterms:W3CDTF">2014-02-26T11:15:24Z</dcterms:modified>
</cp:coreProperties>
</file>